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1"/>
  </p:notesMasterIdLst>
  <p:sldIdLst>
    <p:sldId id="256" r:id="rId2"/>
    <p:sldId id="258" r:id="rId3"/>
    <p:sldId id="266" r:id="rId4"/>
    <p:sldId id="260" r:id="rId5"/>
    <p:sldId id="288" r:id="rId6"/>
    <p:sldId id="262" r:id="rId7"/>
    <p:sldId id="277" r:id="rId8"/>
    <p:sldId id="292" r:id="rId9"/>
    <p:sldId id="291" r:id="rId10"/>
  </p:sldIdLst>
  <p:sldSz cx="9144000" cy="5143500" type="screen16x9"/>
  <p:notesSz cx="6858000" cy="9144000"/>
  <p:embeddedFontLst>
    <p:embeddedFont>
      <p:font typeface="Merriweather Light" panose="00000400000000000000" pitchFamily="2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Vidaloka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213FB5-B7D3-4C4D-9BD0-D3F7A35FB16C}">
  <a:tblStyle styleId="{4B213FB5-B7D3-4C4D-9BD0-D3F7A35FB1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49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95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8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10" name="Google Shape;210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74" r:id="rId8"/>
    <p:sldLayoutId id="2147483677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2786063" y="865345"/>
            <a:ext cx="6346663" cy="1119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musketeers</a:t>
            </a:r>
            <a:endParaRPr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EC232DB-F964-43D8-A016-5621FB13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20" y="45720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3228717" y="431479"/>
            <a:ext cx="26865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отбор</a:t>
            </a:r>
            <a:endParaRPr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8"/>
          </p:nvPr>
        </p:nvSpPr>
        <p:spPr>
          <a:xfrm>
            <a:off x="250613" y="3760692"/>
            <a:ext cx="2232407" cy="750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Максимилиян Димов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r>
              <a:rPr lang="bg-BG" dirty="0"/>
              <a:t>а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crum Trainer</a:t>
            </a:r>
            <a:endParaRPr dirty="0"/>
          </a:p>
        </p:txBody>
      </p:sp>
      <p:sp>
        <p:nvSpPr>
          <p:cNvPr id="37" name="Google Shape;269;p38">
            <a:extLst>
              <a:ext uri="{FF2B5EF4-FFF2-40B4-BE49-F238E27FC236}">
                <a16:creationId xmlns:a16="http://schemas.microsoft.com/office/drawing/2014/main" id="{6E1FE62A-4D2B-4140-846A-623DA07681CC}"/>
              </a:ext>
            </a:extLst>
          </p:cNvPr>
          <p:cNvSpPr txBox="1">
            <a:spLocks/>
          </p:cNvSpPr>
          <p:nvPr/>
        </p:nvSpPr>
        <p:spPr>
          <a:xfrm>
            <a:off x="2483018" y="3760692"/>
            <a:ext cx="2088981" cy="75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bg-BG" dirty="0"/>
              <a:t>Теодор Карчев</a:t>
            </a:r>
          </a:p>
          <a:p>
            <a:pPr marL="0" indent="0"/>
            <a:r>
              <a:rPr lang="bg-BG" dirty="0"/>
              <a:t>10б</a:t>
            </a:r>
          </a:p>
          <a:p>
            <a:pPr marL="0" indent="0"/>
            <a:r>
              <a:rPr lang="en-US" dirty="0"/>
              <a:t>Front-end Developer</a:t>
            </a:r>
          </a:p>
        </p:txBody>
      </p:sp>
      <p:sp>
        <p:nvSpPr>
          <p:cNvPr id="38" name="Google Shape;269;p38">
            <a:extLst>
              <a:ext uri="{FF2B5EF4-FFF2-40B4-BE49-F238E27FC236}">
                <a16:creationId xmlns:a16="http://schemas.microsoft.com/office/drawing/2014/main" id="{4B018EAC-5B32-4322-9727-BAF365366856}"/>
              </a:ext>
            </a:extLst>
          </p:cNvPr>
          <p:cNvSpPr txBox="1">
            <a:spLocks/>
          </p:cNvSpPr>
          <p:nvPr/>
        </p:nvSpPr>
        <p:spPr>
          <a:xfrm>
            <a:off x="4571999" y="3760692"/>
            <a:ext cx="2088981" cy="75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bg-BG" dirty="0"/>
              <a:t>Марио Бошев</a:t>
            </a:r>
            <a:endParaRPr lang="en-US" dirty="0"/>
          </a:p>
          <a:p>
            <a:pPr marL="0" indent="0"/>
            <a:r>
              <a:rPr lang="en-US" dirty="0"/>
              <a:t>10</a:t>
            </a:r>
            <a:r>
              <a:rPr lang="bg-BG" dirty="0"/>
              <a:t>в</a:t>
            </a:r>
            <a:endParaRPr lang="en-US" dirty="0"/>
          </a:p>
          <a:p>
            <a:pPr marL="0" indent="0"/>
            <a:r>
              <a:rPr lang="en-US" dirty="0"/>
              <a:t>Back-end Developer</a:t>
            </a:r>
          </a:p>
        </p:txBody>
      </p:sp>
      <p:sp>
        <p:nvSpPr>
          <p:cNvPr id="39" name="Google Shape;269;p38">
            <a:extLst>
              <a:ext uri="{FF2B5EF4-FFF2-40B4-BE49-F238E27FC236}">
                <a16:creationId xmlns:a16="http://schemas.microsoft.com/office/drawing/2014/main" id="{92B5E0EE-1A3D-4678-9D8B-1FAE55BFC5B3}"/>
              </a:ext>
            </a:extLst>
          </p:cNvPr>
          <p:cNvSpPr txBox="1">
            <a:spLocks/>
          </p:cNvSpPr>
          <p:nvPr/>
        </p:nvSpPr>
        <p:spPr>
          <a:xfrm>
            <a:off x="6660980" y="3760692"/>
            <a:ext cx="2088981" cy="75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bg-BG" dirty="0"/>
              <a:t>Ивайло Радев</a:t>
            </a:r>
            <a:endParaRPr lang="en-US" dirty="0"/>
          </a:p>
          <a:p>
            <a:pPr marL="0" indent="0"/>
            <a:r>
              <a:rPr lang="en-US" dirty="0"/>
              <a:t>10</a:t>
            </a:r>
            <a:r>
              <a:rPr lang="bg-BG" dirty="0"/>
              <a:t>г</a:t>
            </a:r>
            <a:endParaRPr lang="en-US" dirty="0"/>
          </a:p>
          <a:p>
            <a:pPr marL="0" indent="0"/>
            <a:r>
              <a:rPr lang="en-US" dirty="0"/>
              <a:t>Designer</a:t>
            </a:r>
          </a:p>
        </p:txBody>
      </p:sp>
      <p:pic>
        <p:nvPicPr>
          <p:cNvPr id="25" name="Картина 24" descr="Картина, която съдържа лице, мъж, стена, изправен&#10;&#10;Описанието е генерирано автоматично">
            <a:extLst>
              <a:ext uri="{FF2B5EF4-FFF2-40B4-BE49-F238E27FC236}">
                <a16:creationId xmlns:a16="http://schemas.microsoft.com/office/drawing/2014/main" id="{6B21C496-E7B2-4FED-A4F7-3D180A10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14" y="1218154"/>
            <a:ext cx="1690511" cy="2535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7" name="Картина 26" descr="Картина, която съдържа лице, стена, риза, позиращ&#10;&#10;Описанието е генерирано автоматично">
            <a:extLst>
              <a:ext uri="{FF2B5EF4-FFF2-40B4-BE49-F238E27FC236}">
                <a16:creationId xmlns:a16="http://schemas.microsoft.com/office/drawing/2014/main" id="{98674C40-D309-4284-91CB-5FF2256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03" y="1218154"/>
            <a:ext cx="1695026" cy="25425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Картина 2" descr="Картина, която съдържа лице, стена, млад, момче&#10;&#10;Описанието е генерирано автоматично">
            <a:extLst>
              <a:ext uri="{FF2B5EF4-FFF2-40B4-BE49-F238E27FC236}">
                <a16:creationId xmlns:a16="http://schemas.microsoft.com/office/drawing/2014/main" id="{BE4CAF00-735B-4AC9-80A3-131ADFF75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046" y="1218152"/>
            <a:ext cx="1703127" cy="25357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Картина 4" descr="Картина, която съдържа лице, мъж, стена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B3A0A45E-05C6-40B5-A20D-FEAA8495C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130" y="1218152"/>
            <a:ext cx="1703127" cy="253576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5;p40">
            <a:extLst>
              <a:ext uri="{FF2B5EF4-FFF2-40B4-BE49-F238E27FC236}">
                <a16:creationId xmlns:a16="http://schemas.microsoft.com/office/drawing/2014/main" id="{F4086005-75BA-4C0A-93E1-A0D136E67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Етапи на работа</a:t>
            </a:r>
            <a:endParaRPr sz="3200" dirty="0"/>
          </a:p>
        </p:txBody>
      </p:sp>
      <p:pic>
        <p:nvPicPr>
          <p:cNvPr id="2050" name="Picture 2" descr="Areas of Improvement for Scaling Agile Across an Organization - Blog |  Planview">
            <a:extLst>
              <a:ext uri="{FF2B5EF4-FFF2-40B4-BE49-F238E27FC236}">
                <a16:creationId xmlns:a16="http://schemas.microsoft.com/office/drawing/2014/main" id="{EC5E961A-F4CD-43B1-BD92-5239E333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6" y="1286930"/>
            <a:ext cx="3085307" cy="16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he coronavirus is changing the way Japanese work | The Japan Times">
            <a:extLst>
              <a:ext uri="{FF2B5EF4-FFF2-40B4-BE49-F238E27FC236}">
                <a16:creationId xmlns:a16="http://schemas.microsoft.com/office/drawing/2014/main" id="{C1FB1A56-DF4A-4C18-888A-7EC76924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75" y="2011676"/>
            <a:ext cx="2948532" cy="16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y 225: Class presentations | Lunatic Laboratories">
            <a:extLst>
              <a:ext uri="{FF2B5EF4-FFF2-40B4-BE49-F238E27FC236}">
                <a16:creationId xmlns:a16="http://schemas.microsoft.com/office/drawing/2014/main" id="{CF7E015D-9071-4B4F-9003-BC305D2B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07" y="2639483"/>
            <a:ext cx="2141178" cy="16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92;p41">
            <a:extLst>
              <a:ext uri="{FF2B5EF4-FFF2-40B4-BE49-F238E27FC236}">
                <a16:creationId xmlns:a16="http://schemas.microsoft.com/office/drawing/2014/main" id="{88C8D756-BEC3-48A6-913B-DE517DBEAD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53175" y="3657173"/>
            <a:ext cx="2948532" cy="546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</a:t>
            </a:r>
            <a:r>
              <a:rPr lang="bg-BG" dirty="0"/>
              <a:t> Работа</a:t>
            </a:r>
            <a:endParaRPr dirty="0"/>
          </a:p>
        </p:txBody>
      </p:sp>
      <p:sp>
        <p:nvSpPr>
          <p:cNvPr id="13" name="Google Shape;292;p41">
            <a:extLst>
              <a:ext uri="{FF2B5EF4-FFF2-40B4-BE49-F238E27FC236}">
                <a16:creationId xmlns:a16="http://schemas.microsoft.com/office/drawing/2014/main" id="{7FD7F0E5-5F4B-4B1B-A2D1-60FA400DCE39}"/>
              </a:ext>
            </a:extLst>
          </p:cNvPr>
          <p:cNvSpPr txBox="1">
            <a:spLocks/>
          </p:cNvSpPr>
          <p:nvPr/>
        </p:nvSpPr>
        <p:spPr>
          <a:xfrm>
            <a:off x="467867" y="2932427"/>
            <a:ext cx="3085307" cy="54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bg-BG" dirty="0"/>
              <a:t>1. Организация</a:t>
            </a:r>
          </a:p>
        </p:txBody>
      </p:sp>
      <p:sp>
        <p:nvSpPr>
          <p:cNvPr id="14" name="Google Shape;292;p41">
            <a:extLst>
              <a:ext uri="{FF2B5EF4-FFF2-40B4-BE49-F238E27FC236}">
                <a16:creationId xmlns:a16="http://schemas.microsoft.com/office/drawing/2014/main" id="{D18156EC-F74F-4586-AB7B-C8829A932F4C}"/>
              </a:ext>
            </a:extLst>
          </p:cNvPr>
          <p:cNvSpPr txBox="1">
            <a:spLocks/>
          </p:cNvSpPr>
          <p:nvPr/>
        </p:nvSpPr>
        <p:spPr>
          <a:xfrm>
            <a:off x="6501707" y="4284980"/>
            <a:ext cx="2141178" cy="54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bg-BG" dirty="0"/>
              <a:t>3. Представяне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1948695" cy="828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Идеята</a:t>
            </a:r>
            <a:endParaRPr sz="4000" dirty="0"/>
          </a:p>
        </p:txBody>
      </p:sp>
      <p:pic>
        <p:nvPicPr>
          <p:cNvPr id="3074" name="Picture 2" descr="Home - Dunamis Organization Services">
            <a:extLst>
              <a:ext uri="{FF2B5EF4-FFF2-40B4-BE49-F238E27FC236}">
                <a16:creationId xmlns:a16="http://schemas.microsoft.com/office/drawing/2014/main" id="{E80E0B52-1908-4260-A49D-23F80DFB0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74" y="1017725"/>
            <a:ext cx="4400551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8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0982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Диаграма на програмата ни</a:t>
            </a:r>
            <a:endParaRPr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D916CD7-CDA8-468B-B1BC-F9236DCA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6" y="1395306"/>
            <a:ext cx="7823804" cy="27979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1;p41">
            <a:extLst>
              <a:ext uri="{FF2B5EF4-FFF2-40B4-BE49-F238E27FC236}">
                <a16:creationId xmlns:a16="http://schemas.microsoft.com/office/drawing/2014/main" id="{2E8903B5-42FD-4869-A962-9365597104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8656" y="417327"/>
            <a:ext cx="3129073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Използвани технологии</a:t>
            </a:r>
            <a:endParaRPr sz="4000" dirty="0"/>
          </a:p>
        </p:txBody>
      </p:sp>
      <p:pic>
        <p:nvPicPr>
          <p:cNvPr id="4100" name="Picture 4" descr="Github Logo - Free social media icons">
            <a:extLst>
              <a:ext uri="{FF2B5EF4-FFF2-40B4-BE49-F238E27FC236}">
                <a16:creationId xmlns:a16="http://schemas.microsoft.com/office/drawing/2014/main" id="{9CDBC3C6-EE87-4639-92AE-CC8EB8A9C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1" y="394247"/>
            <a:ext cx="2296160" cy="229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ransparent Discord Logo PNG Circle 2021 | Pnggrid">
            <a:extLst>
              <a:ext uri="{FF2B5EF4-FFF2-40B4-BE49-F238E27FC236}">
                <a16:creationId xmlns:a16="http://schemas.microsoft.com/office/drawing/2014/main" id="{B7595EA1-6BEA-4019-BD23-93AD787F0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15" y="2859659"/>
            <a:ext cx="1889594" cy="188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crosoft PowerPoint Logo - Free download logo in SVG or PNG format">
            <a:extLst>
              <a:ext uri="{FF2B5EF4-FFF2-40B4-BE49-F238E27FC236}">
                <a16:creationId xmlns:a16="http://schemas.microsoft.com/office/drawing/2014/main" id="{9B44437E-FD88-41A1-9AC3-A916BACC2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41" y="2416116"/>
            <a:ext cx="3058011" cy="20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0288D3E0-F646-416E-BA87-77C08108D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60" y="3508613"/>
            <a:ext cx="1393296" cy="1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D881EFA2-E6F8-4A7E-A612-ACD9A3FE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265" y="1911800"/>
            <a:ext cx="1791538" cy="166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hotoshop 2020 Logo Vector (.AI) Free Download">
            <a:extLst>
              <a:ext uri="{FF2B5EF4-FFF2-40B4-BE49-F238E27FC236}">
                <a16:creationId xmlns:a16="http://schemas.microsoft.com/office/drawing/2014/main" id="{3841F804-E6DE-448B-8DFC-C66804552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362" y="3644752"/>
            <a:ext cx="1125807" cy="10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Visual Studio logo and symbol, meaning, history, PNG">
            <a:extLst>
              <a:ext uri="{FF2B5EF4-FFF2-40B4-BE49-F238E27FC236}">
                <a16:creationId xmlns:a16="http://schemas.microsoft.com/office/drawing/2014/main" id="{6DFAF127-886B-4420-AD86-6FCB9F1D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43" y="591102"/>
            <a:ext cx="4226233" cy="264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3A69A757-E138-4081-A66B-6D0E498A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2" y="2240473"/>
            <a:ext cx="1670859" cy="187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"/>
          <p:cNvSpPr txBox="1">
            <a:spLocks noGrp="1"/>
          </p:cNvSpPr>
          <p:nvPr>
            <p:ph type="title"/>
          </p:nvPr>
        </p:nvSpPr>
        <p:spPr>
          <a:xfrm>
            <a:off x="1042106" y="1225350"/>
            <a:ext cx="7059787" cy="2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000" dirty="0"/>
              <a:t>Демонстрация</a:t>
            </a:r>
            <a:endParaRPr sz="8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Бъдещи идеи</a:t>
            </a:r>
            <a:endParaRPr dirty="0"/>
          </a:p>
        </p:txBody>
      </p:sp>
      <p:pic>
        <p:nvPicPr>
          <p:cNvPr id="3074" name="Picture 2" descr="8 Strategies To Build A Future Ready Idea For Your Business - Daily Bayonet">
            <a:extLst>
              <a:ext uri="{FF2B5EF4-FFF2-40B4-BE49-F238E27FC236}">
                <a16:creationId xmlns:a16="http://schemas.microsoft.com/office/drawing/2014/main" id="{54964212-3C6A-4744-BA65-DD3E5FB5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253" y="1355831"/>
            <a:ext cx="48768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9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23;p70">
            <a:extLst>
              <a:ext uri="{FF2B5EF4-FFF2-40B4-BE49-F238E27FC236}">
                <a16:creationId xmlns:a16="http://schemas.microsoft.com/office/drawing/2014/main" id="{D4857EA0-EACC-43F2-9C3A-043C3169D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363" y="1295628"/>
            <a:ext cx="8285274" cy="25522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9000" dirty="0"/>
              <a:t>Благодарим Ви за вниманието!</a:t>
            </a:r>
            <a:endParaRPr sz="9000" dirty="0"/>
          </a:p>
        </p:txBody>
      </p:sp>
    </p:spTree>
    <p:extLst>
      <p:ext uri="{BB962C8B-B14F-4D97-AF65-F5344CB8AC3E}">
        <p14:creationId xmlns:p14="http://schemas.microsoft.com/office/powerpoint/2010/main" val="98437853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54</Words>
  <Application>Microsoft Office PowerPoint</Application>
  <PresentationFormat>Презентация на цял екран (16:9)</PresentationFormat>
  <Paragraphs>24</Paragraphs>
  <Slides>9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4" baseType="lpstr">
      <vt:lpstr>Merriweather Light</vt:lpstr>
      <vt:lpstr>Vidaloka</vt:lpstr>
      <vt:lpstr>Montserrat</vt:lpstr>
      <vt:lpstr>Arial</vt:lpstr>
      <vt:lpstr>Minimalist Business Slides by Slidesgo</vt:lpstr>
      <vt:lpstr>The musketeers</vt:lpstr>
      <vt:lpstr>Нашият отбор</vt:lpstr>
      <vt:lpstr>Етапи на работа</vt:lpstr>
      <vt:lpstr>Идеята</vt:lpstr>
      <vt:lpstr>Диаграма на програмата ни</vt:lpstr>
      <vt:lpstr>Използвани технологии</vt:lpstr>
      <vt:lpstr>Демонстрация</vt:lpstr>
      <vt:lpstr>Бъдещи идеи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musketeers</dc:title>
  <dc:creator>Acer</dc:creator>
  <cp:lastModifiedBy>Ивайло Миленов Радев</cp:lastModifiedBy>
  <cp:revision>9</cp:revision>
  <dcterms:modified xsi:type="dcterms:W3CDTF">2022-02-13T11:28:12Z</dcterms:modified>
</cp:coreProperties>
</file>